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3587"/>
  </p:normalViewPr>
  <p:slideViewPr>
    <p:cSldViewPr snapToGrid="0" snapToObjects="1">
      <p:cViewPr varScale="1">
        <p:scale>
          <a:sx n="58" d="100"/>
          <a:sy n="58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38" y="-156629"/>
            <a:ext cx="10572000" cy="2971051"/>
          </a:xfrm>
        </p:spPr>
        <p:txBody>
          <a:bodyPr/>
          <a:lstStyle/>
          <a:p>
            <a:r>
              <a:rPr lang="en-US" dirty="0" smtClean="0"/>
              <a:t>Leonardo </a:t>
            </a:r>
            <a:r>
              <a:rPr lang="en-US" dirty="0" err="1" smtClean="0"/>
              <a:t>DiCaprio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Kaitlin Armstrong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538" y="-4229"/>
            <a:ext cx="10572000" cy="29710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224" y="199461"/>
            <a:ext cx="4653776" cy="46537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0138" y="1684986"/>
            <a:ext cx="10572000" cy="29710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0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1998 – Leonardo </a:t>
            </a:r>
            <a:r>
              <a:rPr lang="en-US" dirty="0" err="1" smtClean="0"/>
              <a:t>DiCaprio</a:t>
            </a:r>
            <a:r>
              <a:rPr lang="en-US" dirty="0" smtClean="0"/>
              <a:t> Foundation – non profit organization to promote environmental awareness.</a:t>
            </a:r>
          </a:p>
          <a:p>
            <a:r>
              <a:rPr lang="en-US" dirty="0" smtClean="0"/>
              <a:t>2001- received </a:t>
            </a:r>
            <a:r>
              <a:rPr lang="en-US" dirty="0" err="1" smtClean="0"/>
              <a:t>Marton</a:t>
            </a:r>
            <a:r>
              <a:rPr lang="en-US" dirty="0" smtClean="0"/>
              <a:t> Litton Environment Award</a:t>
            </a:r>
          </a:p>
          <a:p>
            <a:r>
              <a:rPr lang="en-US" dirty="0" smtClean="0"/>
              <a:t>2016 – his foundation donated $15.6 million to protect wildlife and Native American rights and combating climate change.</a:t>
            </a:r>
          </a:p>
          <a:p>
            <a:r>
              <a:rPr lang="en-US" dirty="0" smtClean="0"/>
              <a:t>Has sat on the board of  World Wildlife Fund, Global Green USA, International Fund for  Animal Welfare and National Resources Defense Council.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1486" y="2222500"/>
            <a:ext cx="5147478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United Nations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 Messenger of Peace</a:t>
            </a:r>
          </a:p>
          <a:p>
            <a:r>
              <a:rPr lang="en-US" dirty="0" smtClean="0"/>
              <a:t>Spoke at the opening of the Climate Summit 2014</a:t>
            </a:r>
          </a:p>
          <a:p>
            <a:r>
              <a:rPr lang="en-US" dirty="0" smtClean="0"/>
              <a:t>He spoke again at the UN in April 2016 before the signing of Paris Climate Change Agreement.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706" y="2517668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770</TotalTime>
  <Words>106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Wingdings 2</vt:lpstr>
      <vt:lpstr>Quotable</vt:lpstr>
      <vt:lpstr>Leonardo DiCaprio</vt:lpstr>
      <vt:lpstr>Impact</vt:lpstr>
      <vt:lpstr>United Nations Speech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DiCaprio</dc:title>
  <dc:creator>Kathleen Armstrong</dc:creator>
  <cp:lastModifiedBy>Kathleen Armstrong</cp:lastModifiedBy>
  <cp:revision>6</cp:revision>
  <dcterms:created xsi:type="dcterms:W3CDTF">2017-10-03T04:14:28Z</dcterms:created>
  <dcterms:modified xsi:type="dcterms:W3CDTF">2017-10-03T17:04:44Z</dcterms:modified>
</cp:coreProperties>
</file>