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66" r:id="rId5"/>
    <p:sldId id="257" r:id="rId6"/>
    <p:sldId id="259" r:id="rId7"/>
    <p:sldId id="260" r:id="rId8"/>
    <p:sldId id="261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3587"/>
  </p:normalViewPr>
  <p:slideViewPr>
    <p:cSldViewPr snapToGrid="0" snapToObjects="1">
      <p:cViewPr varScale="1">
        <p:scale>
          <a:sx n="58" d="100"/>
          <a:sy n="58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11/6/17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rkinsports.com/blog/unique-strategies-for-using-social-media-in-sports-marketin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7297-501D-4141-B017-98D86C572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Trends in Communications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0AB35-A511-274A-B6A2-CF1B0B65A6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Kaitlin Armstrong</a:t>
            </a:r>
          </a:p>
        </p:txBody>
      </p:sp>
    </p:spTree>
    <p:extLst>
      <p:ext uri="{BB962C8B-B14F-4D97-AF65-F5344CB8AC3E}">
        <p14:creationId xmlns:p14="http://schemas.microsoft.com/office/powerpoint/2010/main" val="1264559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Clapp, B. (2017, January 31). Unique Strategies For Using Social Media in Sports Marketing. Retrieved from </a:t>
            </a:r>
            <a:r>
              <a:rPr lang="en-US" dirty="0">
                <a:hlinkClick r:id="rId2"/>
              </a:rPr>
              <a:t>https://www.workinsports.com/blog/unique-strategies-for-using-social-media-in-sports-marketing/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09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Community Relations?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Relationship between the company.</a:t>
            </a:r>
          </a:p>
          <a:p>
            <a:r>
              <a:rPr lang="en-US" dirty="0"/>
              <a:t>Part of a team’s marketing plan.</a:t>
            </a:r>
          </a:p>
          <a:p>
            <a:r>
              <a:rPr lang="en-US" dirty="0"/>
              <a:t>Incorporates people who live in the area.</a:t>
            </a:r>
          </a:p>
        </p:txBody>
      </p:sp>
    </p:spTree>
    <p:extLst>
      <p:ext uri="{BB962C8B-B14F-4D97-AF65-F5344CB8AC3E}">
        <p14:creationId xmlns:p14="http://schemas.microsoft.com/office/powerpoint/2010/main" val="44693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Incorporating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Building a </a:t>
            </a:r>
            <a:r>
              <a:rPr lang="en-US"/>
              <a:t>fan base</a:t>
            </a:r>
            <a:endParaRPr lang="en-US" dirty="0"/>
          </a:p>
          <a:p>
            <a:r>
              <a:rPr lang="en-US" dirty="0"/>
              <a:t>Live-tweeting, fan giveaways, posting highlight reels</a:t>
            </a:r>
          </a:p>
          <a:p>
            <a:r>
              <a:rPr lang="en-US" dirty="0"/>
              <a:t>Team hashtags: #</a:t>
            </a:r>
            <a:r>
              <a:rPr lang="en-US" dirty="0" err="1"/>
              <a:t>InBrotherhood</a:t>
            </a:r>
            <a:r>
              <a:rPr lang="en-US" dirty="0"/>
              <a:t> (ATL)</a:t>
            </a:r>
          </a:p>
          <a:p>
            <a:r>
              <a:rPr lang="en-US" dirty="0"/>
              <a:t>Financial investment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5950" y="2222500"/>
            <a:ext cx="36385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Players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Lynn Athletics</a:t>
            </a:r>
          </a:p>
          <a:p>
            <a:r>
              <a:rPr lang="en-US" dirty="0"/>
              <a:t>Prioritizing star athletes in sports franchises.</a:t>
            </a:r>
          </a:p>
          <a:p>
            <a:r>
              <a:rPr lang="en-US" dirty="0"/>
              <a:t>Must be a positive representation of the team.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75" y="2790234"/>
            <a:ext cx="5194300" cy="3070815"/>
          </a:xfrm>
        </p:spPr>
      </p:pic>
    </p:spTree>
    <p:extLst>
      <p:ext uri="{BB962C8B-B14F-4D97-AF65-F5344CB8AC3E}">
        <p14:creationId xmlns:p14="http://schemas.microsoft.com/office/powerpoint/2010/main" val="1616088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C194-FD8D-084B-9B82-E0EE95BE6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Atlanta Falcons Community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0BC8F-BC07-CF4E-A271-40AB8F5CD4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/>
              <a:t>My experiences with the Falcons.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5950" y="2222500"/>
            <a:ext cx="36385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2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Charity 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Children’s Hospital</a:t>
            </a:r>
          </a:p>
          <a:p>
            <a:r>
              <a:rPr lang="en-US" dirty="0"/>
              <a:t>Engaging the team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9701" y="2434491"/>
            <a:ext cx="4472491" cy="3638550"/>
          </a:xfrm>
        </p:spPr>
      </p:pic>
    </p:spTree>
    <p:extLst>
      <p:ext uri="{BB962C8B-B14F-4D97-AF65-F5344CB8AC3E}">
        <p14:creationId xmlns:p14="http://schemas.microsoft.com/office/powerpoint/2010/main" val="225083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Youth Football Teams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400" dirty="0"/>
              <a:t>Middle &amp; High school  teams invited to training facility.</a:t>
            </a:r>
          </a:p>
          <a:p>
            <a:pPr lvl="1"/>
            <a:r>
              <a:rPr lang="en-US" sz="1400" dirty="0"/>
              <a:t>Allows kids to see a future with football.</a:t>
            </a:r>
          </a:p>
          <a:p>
            <a:pPr lvl="1"/>
            <a:r>
              <a:rPr lang="en-US" sz="1400" dirty="0"/>
              <a:t>Shows the community ATL Falcons care about the future of the sport.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6996" y="2959878"/>
            <a:ext cx="4178515" cy="270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7871" y="2744603"/>
            <a:ext cx="4178515" cy="31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71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Everyday Activities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0835" y="2507282"/>
            <a:ext cx="4638674" cy="36385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854" y="2507175"/>
            <a:ext cx="5194583" cy="3638764"/>
          </a:xfrm>
        </p:spPr>
        <p:txBody>
          <a:bodyPr>
            <a:normAutofit/>
          </a:bodyPr>
          <a:lstStyle/>
          <a:p>
            <a:r>
              <a:rPr lang="en-US" dirty="0"/>
              <a:t>Fan activities at training camp</a:t>
            </a:r>
          </a:p>
          <a:p>
            <a:r>
              <a:rPr lang="en-US" dirty="0"/>
              <a:t>Playbooks for fans</a:t>
            </a:r>
          </a:p>
          <a:p>
            <a:r>
              <a:rPr lang="en-US" dirty="0"/>
              <a:t>Free food and beverages</a:t>
            </a:r>
          </a:p>
          <a:p>
            <a:r>
              <a:rPr lang="en-US" dirty="0"/>
              <a:t>Interactive stations for fans (photo).</a:t>
            </a:r>
          </a:p>
          <a:p>
            <a:r>
              <a:rPr lang="en-US" dirty="0"/>
              <a:t>Volunteers everyday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823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Getting the community involved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Events that are hosted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0212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171</Words>
  <Application>Microsoft Office PowerPoint</Application>
  <PresentationFormat>Widescreen</PresentationFormat>
  <Paragraphs>37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Quotable</vt:lpstr>
      <vt:lpstr>Trends in Communications</vt:lpstr>
      <vt:lpstr>What is Community Relations?</vt:lpstr>
      <vt:lpstr>Incorporating Social Media</vt:lpstr>
      <vt:lpstr>Using Players</vt:lpstr>
      <vt:lpstr>Atlanta Falcons Community Relations</vt:lpstr>
      <vt:lpstr>Charity Work</vt:lpstr>
      <vt:lpstr>Youth Football Teams</vt:lpstr>
      <vt:lpstr>Everyday Activities</vt:lpstr>
      <vt:lpstr>Conclusion 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Trends</dc:title>
  <cp:lastModifiedBy>Kathleen Armstrong</cp:lastModifiedBy>
  <cp:revision>13</cp:revision>
  <dcterms:modified xsi:type="dcterms:W3CDTF">2017-11-06T13:45:19Z</dcterms:modified>
</cp:coreProperties>
</file>